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FD12-387B-49FB-83A6-0941526518EF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C214-E348-4193-9A88-F1513CB6A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770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FD12-387B-49FB-83A6-0941526518EF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C214-E348-4193-9A88-F1513CB6A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396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FD12-387B-49FB-83A6-0941526518EF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C214-E348-4193-9A88-F1513CB6A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95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FD12-387B-49FB-83A6-0941526518EF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C214-E348-4193-9A88-F1513CB6A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446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FD12-387B-49FB-83A6-0941526518EF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C214-E348-4193-9A88-F1513CB6A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046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FD12-387B-49FB-83A6-0941526518EF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C214-E348-4193-9A88-F1513CB6A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03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FD12-387B-49FB-83A6-0941526518EF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C214-E348-4193-9A88-F1513CB6A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95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FD12-387B-49FB-83A6-0941526518EF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C214-E348-4193-9A88-F1513CB6A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557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FD12-387B-49FB-83A6-0941526518EF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C214-E348-4193-9A88-F1513CB6A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263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FD12-387B-49FB-83A6-0941526518EF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C214-E348-4193-9A88-F1513CB6A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56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FD12-387B-49FB-83A6-0941526518EF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C214-E348-4193-9A88-F1513CB6A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96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2FD12-387B-49FB-83A6-0941526518EF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BC214-E348-4193-9A88-F1513CB6A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03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161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155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Northumbria Police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Dale Brown 4291</dc:creator>
  <cp:lastModifiedBy>Dale Brown 4291</cp:lastModifiedBy>
  <cp:revision>2</cp:revision>
  <dcterms:created xsi:type="dcterms:W3CDTF">2019-07-24T08:08:17Z</dcterms:created>
  <dcterms:modified xsi:type="dcterms:W3CDTF">2019-07-24T08:19:12Z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